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00" y="-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6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1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1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1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1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385F-4F8A-4ABF-86D5-512A4249E7E8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7E7D-745A-4BE3-B475-D414C1AC1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nomik2.ru/wp-content/uploads/2015/06/81848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584" y="3284984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старшая</a:t>
            </a: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группа</a:t>
            </a:r>
            <a:endParaRPr lang="ru-RU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70712" y="3429000"/>
            <a:ext cx="23762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воспитатели:</a:t>
            </a:r>
          </a:p>
          <a:p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В.А. Шуваева</a:t>
            </a:r>
          </a:p>
          <a:p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Н.А. Смирнова</a:t>
            </a:r>
            <a:endParaRPr lang="ru-RU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3149" y="228616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Проект: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 - ЭТО МАЛЕНЬКАЯ ЖИЗНЬ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408" y="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АЛЕНТИНА АНАТОЛЬЕВНА\ФОТО + ФОТО\IMG-acea7ae6ef5eda656fea42c9f93e69b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692696"/>
            <a:ext cx="3547607" cy="199830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ВАЛЕНТИНА АНАТОЛЬЕВНА\ФОТО + ФОТО\IMG-a2564571ab4d403d591236530f3e0fb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72" y="3284984"/>
            <a:ext cx="4208016" cy="23702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ВАЛЕНТИНА АНАТОЛЬЕВНА\ФОТО + ФОТО\IMG-22e76cbe88487837d9fc79fa0b522c6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9" y="548680"/>
            <a:ext cx="4496048" cy="25325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4735" y="289655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азвлечения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472" y="3501008"/>
            <a:ext cx="3784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Озорник</a:t>
            </a:r>
            <a:endParaRPr lang="ru-RU" i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Полосатый, босоногий,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Шлепал дождик по дороге.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Озорник на всякий случай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 привязан к маме-туче.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9" y="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ВАЛЕНТИНА АНАТОЛЬЕВНА\ФОТО + ФОТО\IMG-2765921ea01dcbe6256a8317b06e623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445836"/>
            <a:ext cx="5010727" cy="281462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" y="3068960"/>
            <a:ext cx="4448497" cy="249880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48680"/>
            <a:ext cx="4016449" cy="225611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7296" y="3429000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Дедушка учит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49" y="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ВАЛЕНТИНА АНАТОЛЬЕВНА\ФОТО + ФОТО\IMG-4621634f2456d86e4d4b793c2edb1d3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483890"/>
            <a:ext cx="3343920" cy="25079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ВАЛЕНТИНА АНАТОЛЬЕВНА\ФОТО + ФОТО\IMG-a54cf3f5cfe44e961e44332e484436a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421679"/>
            <a:ext cx="3343920" cy="250794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ВАЛЕНТИНА АНАТОЛЬЕВНА\ФОТО + ФОТО\IMG-830a072a6602395e52ca8df92806034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413383"/>
            <a:ext cx="4009761" cy="300732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624" y="3583698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***</a:t>
            </a:r>
            <a:b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-Почему для всех ребят</a:t>
            </a:r>
            <a:b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Лета не хватает?</a:t>
            </a:r>
            <a:b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Лето, словно шоколад,</a:t>
            </a:r>
            <a:b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Очень быстро тает!</a:t>
            </a:r>
          </a:p>
          <a:p>
            <a:r>
              <a:rPr lang="ru-RU" sz="14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Автор: В. Орлов</a:t>
            </a:r>
          </a:p>
        </p:txBody>
      </p:sp>
    </p:spTree>
    <p:extLst>
      <p:ext uri="{BB962C8B-B14F-4D97-AF65-F5344CB8AC3E}">
        <p14:creationId xmlns:p14="http://schemas.microsoft.com/office/powerpoint/2010/main" val="40799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99" y="-772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406" y="68340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о лете</a:t>
            </a:r>
            <a:endParaRPr lang="ru-RU" b="1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58712">
            <a:off x="3776667" y="1078653"/>
            <a:ext cx="500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 – это когда жарко и хочется пить.</a:t>
            </a:r>
          </a:p>
          <a:p>
            <a:pPr algn="r"/>
            <a:r>
              <a:rPr lang="ru-RU" sz="1400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Вика П</a:t>
            </a:r>
            <a:r>
              <a:rPr lang="ru-RU" sz="14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016" y="2717304"/>
            <a:ext cx="12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6656" y="2132856"/>
            <a:ext cx="733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Летом все ходят на пляж загорать, чтобы быть красивыми.</a:t>
            </a:r>
          </a:p>
          <a:p>
            <a:pPr algn="r"/>
            <a:r>
              <a:rPr lang="ru-RU" sz="1400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Андрей К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6496" y="2852936"/>
            <a:ext cx="66030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Летом много цветов и ягод. 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Лето, это когда не надо одеваться в теплые одежды.</a:t>
            </a:r>
          </a:p>
          <a:p>
            <a:pPr algn="r"/>
            <a:r>
              <a:rPr lang="ru-RU" sz="1400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Аня П.</a:t>
            </a:r>
            <a:endParaRPr lang="ru-RU" sz="1400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3240" y="4581128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люблю лето!</a:t>
            </a:r>
          </a:p>
          <a:p>
            <a:pPr algn="r"/>
            <a:r>
              <a:rPr lang="ru-RU" sz="1400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Даша</a:t>
            </a:r>
            <a:endParaRPr lang="ru-RU" sz="1400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 descr="D:\ВАЛЕНТИНА АНАТОЛЬЕВНА\ФОТО + ФОТО\IMG-903218b4dd75f3333b419aa4f7a7690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867854"/>
            <a:ext cx="3580656" cy="201132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7" y="0"/>
            <a:ext cx="1005165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pedagogika-vsem.net/_ph/6/974435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04664"/>
            <a:ext cx="2141566" cy="277149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earlystudy.ru/wp-content/uploads/2011/05/DSC_0804-1024x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83" y="506037"/>
            <a:ext cx="4295665" cy="286067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zvmor.ru/upload/iblock/a63/p99_baboch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2780928"/>
            <a:ext cx="3667128" cy="231202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347477">
            <a:off x="2763895" y="1421078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Лето в рисунках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8" name="Picture 8" descr="http://crr1-nao.ru/images/phocagallery/children-ris-summer/thumbs/phoca_thumb_l_dou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11" y="3717032"/>
            <a:ext cx="3672408" cy="244428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11" y="-7720"/>
            <a:ext cx="10051650" cy="68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7176" y="4941168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endParaRPr lang="ru-RU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6" name="Picture 2" descr="D:\ВАЛЕНТИНА АНАТОЛЬЕВНА\ФОТО + ФОТО\IMAG2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478">
            <a:off x="1712640" y="755401"/>
            <a:ext cx="2880320" cy="512760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ventsinrussia.com/eventsimages/otherevent/f569ebab6bebc5d7c427ccebf33b1c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88" y="764704"/>
            <a:ext cx="4274446" cy="303114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50" y="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2" y="980728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Участники проекта:</a:t>
            </a:r>
            <a:r>
              <a:rPr lang="ru-RU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дети старшей группы, </a:t>
            </a:r>
            <a:r>
              <a:rPr lang="ru-RU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воспитатели.</a:t>
            </a:r>
            <a:endParaRPr lang="ru-RU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Продолжительность проекта</a:t>
            </a:r>
            <a:r>
              <a:rPr lang="ru-RU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июль </a:t>
            </a:r>
            <a:r>
              <a:rPr lang="ru-RU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август</a:t>
            </a:r>
            <a:r>
              <a:rPr lang="ru-RU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 проекта: </a:t>
            </a:r>
            <a:r>
              <a:rPr lang="ru-RU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 – творческий.</a:t>
            </a:r>
          </a:p>
        </p:txBody>
      </p:sp>
      <p:pic>
        <p:nvPicPr>
          <p:cNvPr id="12290" name="Picture 2" descr="http://vocmp.oblzdrav.ru/wp-content/uploads/%D0%BB%D0%B5%D1%82%D0%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2204864"/>
            <a:ext cx="2592288" cy="345638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50" y="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0512" y="474345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  <a:r>
              <a:rPr lang="ru-RU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углубление представлений детей о лете, как времени года; </a:t>
            </a: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развивать художественно-эстетическое отношение к окружающей действительности, обогащение детских впечатлений.</a:t>
            </a:r>
          </a:p>
          <a:p>
            <a:r>
              <a:rPr lang="ru-RU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  <a:endParaRPr lang="ru-RU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Формировать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представления детей о лете, летних изменениях в природе.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Закрепить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представления детей о летнем отдыхе, развлечениях на свежем воздухе, труде в природе.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Познакомить с разнообразием летнего отдыха детей и их родителей.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художественно-эстетических способностей, умений и навыков продуктивной деятельности.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Объединять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 и родителей к совместной деятельности.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Воспитывать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любовь к природе через беседы, чтение художественной литературы, экскурсии,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1779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7" y="-10477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0512" y="620688"/>
            <a:ext cx="87849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</a:t>
            </a:r>
            <a:r>
              <a:rPr lang="ru-RU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20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подготовки.</a:t>
            </a:r>
          </a:p>
          <a:p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Беседа о лете. О летнем отдыхе, о его разнообразии.</a:t>
            </a:r>
          </a:p>
          <a:p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</a:t>
            </a:r>
            <a:r>
              <a:rPr lang="ru-RU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Этап: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работа над проектом.</a:t>
            </a:r>
          </a:p>
          <a:p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Рассмотреть картинки о летнем времени года.</a:t>
            </a:r>
          </a:p>
          <a:p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Чтение стихотворений о лете.  </a:t>
            </a:r>
          </a:p>
          <a:p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Разучивание стихов. </a:t>
            </a:r>
          </a:p>
          <a:p>
            <a:r>
              <a:rPr lang="ru-RU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Планируемые результаты: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проявляют любознательность, интерес к сезонным изменениям в природе;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вступить в диалог на летнюю тематику;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Рассказывают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лете;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Заучивают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стихи;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Проявляют </a:t>
            </a:r>
            <a:r>
              <a:rPr lang="ru-RU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инициативу в оказании помощи взрослому (труд на летней грядке, работа в цветнике)</a:t>
            </a:r>
          </a:p>
        </p:txBody>
      </p:sp>
    </p:spTree>
    <p:extLst>
      <p:ext uri="{BB962C8B-B14F-4D97-AF65-F5344CB8AC3E}">
        <p14:creationId xmlns:p14="http://schemas.microsoft.com/office/powerpoint/2010/main" val="7731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АЛЕНТИНА АНАТОЛЬЕВНА\ФОТО + ФОТО\IMAG2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404664"/>
            <a:ext cx="2940696" cy="523508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АЛЕНТИНА АНАТОЛЬЕВНА\ФОТО + ФОТО\IMAG2481_BURST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2656"/>
            <a:ext cx="2232244" cy="426001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4768" y="2541882"/>
            <a:ext cx="2836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Колокольчики</a:t>
            </a:r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ромашки,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Незабудки, васильки.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Босиком и без рубашки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Ходим мы, плетем венки.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В. Берестов</a:t>
            </a:r>
          </a:p>
        </p:txBody>
      </p:sp>
      <p:pic>
        <p:nvPicPr>
          <p:cNvPr id="3077" name="Picture 5" descr="http://gimnazia10.ucoz.org/_si/0/943467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692696"/>
            <a:ext cx="1636432" cy="162976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50" y="-23548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АЛЕНТИНА АНАТОЛЬЕВНА\ФОТО + ФОТО\IMAG2516_BURST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260648"/>
            <a:ext cx="2345724" cy="41759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ВАЛЕНТИНА АНАТОЛЬЕВНА\ФОТО + ФОТО\IMAG2509_BURST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9" y="332656"/>
            <a:ext cx="2467071" cy="43919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ВАЛЕНТИНА АНАТОЛЬЕВНА\ФОТО + ФОТО\IMAG2510_BURST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3121961"/>
            <a:ext cx="4680520" cy="26291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8824" y="105273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Маленький концерт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11" y="-12215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ВАЛЕНТИНА АНАТОЛЬЕВНА\ФОТО + ФОТО\IMG-6095ecba012189d4d4eb8309ee81496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40" y="517758"/>
            <a:ext cx="2323273" cy="413600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АЛЕНТИНА АНАТОЛЬЕВНА\ФОТО + ФОТО\IMG-956bafdfd0e48209a67d0cc24c3ed50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600414"/>
            <a:ext cx="4392488" cy="246734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АЛЕНТИНА АНАТОЛЬЕВНА\ФОТО + ФОТО\IMG-e45a985a74b91114e6f4d7ed09c0ded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306850"/>
            <a:ext cx="4856088" cy="272775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1072" y="12687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50" y="-856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ВАЛЕНТИНА АНАТОЛЬЕВНА\ФОТО + ФОТО\IMG-a61fd62e382a6b4f3dc3d6c8df8f9df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32656"/>
            <a:ext cx="6243269" cy="350696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АЛЕНТИНА АНАТОЛЬЕВНА\ФОТО + ФОТО\IMG-dee2f0bfcbf8fc8356ade3c3e8a7570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645024"/>
            <a:ext cx="4712072" cy="264685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464" y="332656"/>
            <a:ext cx="3021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Строители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Пусть не сердятся родители,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измажутся строители.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Потому что тот, кто строит,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Тот чего-нибудь да стоит!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неважно, что пока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Этот домик из песка!</a:t>
            </a:r>
          </a:p>
          <a:p>
            <a:r>
              <a:rPr lang="ru-RU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Б. Заходер</a:t>
            </a:r>
          </a:p>
        </p:txBody>
      </p:sp>
    </p:spTree>
    <p:extLst>
      <p:ext uri="{BB962C8B-B14F-4D97-AF65-F5344CB8AC3E}">
        <p14:creationId xmlns:p14="http://schemas.microsoft.com/office/powerpoint/2010/main" val="35509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stend.by/images/stories/virtuemart/product/25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1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ВАЛЕНТИНА АНАТОЛЬЕВНА\ФОТО + ФОТО\IMG-dea303979df6827d9a5fc6500f80ecf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140968"/>
            <a:ext cx="5000104" cy="280865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ВАЛЕНТИНА АНАТОЛЬЕВНА\ФОТО + ФОТО\IMG-e7f5fd22504aa7e06c28d62427fd7f4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548680"/>
            <a:ext cx="4942953" cy="277654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608" y="1556792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Танцуем и поем</a:t>
            </a:r>
            <a:endParaRPr lang="ru-RU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168</Words>
  <Application>Microsoft Office PowerPoint</Application>
  <PresentationFormat>Лист A4 (210x297 мм)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11</cp:revision>
  <dcterms:created xsi:type="dcterms:W3CDTF">2018-09-08T12:38:28Z</dcterms:created>
  <dcterms:modified xsi:type="dcterms:W3CDTF">2018-09-08T15:21:54Z</dcterms:modified>
</cp:coreProperties>
</file>